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431E6B-119D-4D10-8DBF-5CD88CFD08B1}" type="datetimeFigureOut">
              <a:rPr lang="en-US" smtClean="0"/>
              <a:t>2/4/2011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0813E8-5C09-4C03-A1BD-558BD1A7D16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myoder\Local Settings\Temporary Internet Files\Content.IE5\UQ3MH9ED\MP90044444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05200"/>
            <a:ext cx="4436745" cy="29526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29200" y="54102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Bellringer</a:t>
            </a:r>
            <a:r>
              <a:rPr lang="en-US" sz="2800" b="1" dirty="0" smtClean="0"/>
              <a:t> 2/4/2011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2286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latin typeface="Bauhaus 93" pitchFamily="82" charset="0"/>
              </a:rPr>
              <a:t>INDUSTRIAL REVOLUTION ASSESSMENTS</a:t>
            </a:r>
            <a:endParaRPr lang="en-US" sz="2400" u="sng" dirty="0">
              <a:latin typeface="Bauhaus 93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8382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Use the first 15 minutes of class to work through the following assessments that will be due as homework for Monday.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52600" y="1676400"/>
            <a:ext cx="55626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/>
            <a:r>
              <a:rPr lang="en-US" sz="2400" dirty="0" smtClean="0"/>
              <a:t>Chapter 22</a:t>
            </a:r>
          </a:p>
          <a:p>
            <a:pPr marL="457200" indent="-457200"/>
            <a:r>
              <a:rPr lang="en-US" sz="2400" dirty="0"/>
              <a:t>	</a:t>
            </a:r>
            <a:r>
              <a:rPr lang="en-US" sz="2400" dirty="0" smtClean="0"/>
              <a:t>Sec 1 - #1 just a and b, #s 2 and 3</a:t>
            </a:r>
          </a:p>
          <a:p>
            <a:pPr marL="457200" indent="-457200"/>
            <a:r>
              <a:rPr lang="en-US" sz="2400" dirty="0"/>
              <a:t>	</a:t>
            </a:r>
            <a:r>
              <a:rPr lang="en-US" sz="2400" dirty="0" smtClean="0"/>
              <a:t>Sec 2 - #s 2 and 3</a:t>
            </a:r>
          </a:p>
          <a:p>
            <a:pPr marL="457200" indent="-457200"/>
            <a:r>
              <a:rPr lang="en-US" sz="2400" dirty="0"/>
              <a:t>	</a:t>
            </a:r>
            <a:r>
              <a:rPr lang="en-US" sz="2400" dirty="0" smtClean="0"/>
              <a:t>Sec 3 - # 1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29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Trek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</cp:revision>
  <dcterms:created xsi:type="dcterms:W3CDTF">2011-02-04T17:46:24Z</dcterms:created>
  <dcterms:modified xsi:type="dcterms:W3CDTF">2011-02-04T17:54:06Z</dcterms:modified>
</cp:coreProperties>
</file>